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58" r:id="rId11"/>
    <p:sldId id="259" r:id="rId12"/>
    <p:sldId id="260" r:id="rId13"/>
    <p:sldId id="261" r:id="rId14"/>
    <p:sldId id="280" r:id="rId15"/>
    <p:sldId id="262" r:id="rId16"/>
    <p:sldId id="263" r:id="rId17"/>
    <p:sldId id="281" r:id="rId18"/>
    <p:sldId id="264" r:id="rId19"/>
    <p:sldId id="282" r:id="rId20"/>
    <p:sldId id="265" r:id="rId21"/>
    <p:sldId id="266" r:id="rId22"/>
    <p:sldId id="283" r:id="rId23"/>
    <p:sldId id="268" r:id="rId24"/>
    <p:sldId id="284" r:id="rId25"/>
    <p:sldId id="269" r:id="rId26"/>
    <p:sldId id="270" r:id="rId27"/>
    <p:sldId id="27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8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6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5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8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6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8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46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9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1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7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6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1CCA-0C5C-4090-BEC3-8350CCE5A9AD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67652-A525-4BEB-91D4-6703850FD4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infak.ru/wp-content/uploads/Statuya-Zevsa-v-Olimpii-1.jp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4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42832" y="6172200"/>
            <a:ext cx="44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Путешествие начинается…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648" y="256693"/>
            <a:ext cx="527304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Одним из 7 чудес света считается статуя Зевса в Олимпии. К сожалению, она не сохранилась до наших времен. И наша сегодняшняя задача, разгадать тайну этого сооружения и ее судьбу. Возможно, кто-то из вас сможет сделать величайшее открытие в исторической науке и передать эти знания современникам</a:t>
            </a:r>
            <a:r>
              <a:rPr lang="ru-RU" sz="1400" dirty="0" smtClean="0">
                <a:solidFill>
                  <a:schemeClr val="tx1"/>
                </a:solidFill>
              </a:rPr>
              <a:t>! Отправляемся в прошлое!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75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5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36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392" y="679720"/>
            <a:ext cx="5657088" cy="9814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Минотавр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проголодался. Но у вас есть возможность спастись. Для этого нужно расшифровать карту, а то царь никак не поймет, что на ней написано.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248" y="64008"/>
            <a:ext cx="4754352" cy="67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83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90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9392" y="679720"/>
            <a:ext cx="5657088" cy="375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Кажется, мы спасены. Держим курс на Балканы!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88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1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392" y="679720"/>
            <a:ext cx="5657088" cy="12777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узнать о судьбе статуи, нам стоит пообщаться с местным населением. Философы, как нельзя кстати, для этого подходят. Правда, стоит вспомнить древнегреческий язык…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330" y="679720"/>
            <a:ext cx="5306532" cy="3219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138" y="3694841"/>
            <a:ext cx="2604458" cy="2985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505" y="3793569"/>
            <a:ext cx="2554165" cy="2966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6" y="2653185"/>
            <a:ext cx="2801066" cy="3116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472" y="2653185"/>
            <a:ext cx="2922916" cy="31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832" y="52702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 </a:t>
            </a:r>
            <a:r>
              <a:rPr lang="ru-RU" dirty="0" smtClean="0">
                <a:solidFill>
                  <a:schemeClr val="bg1"/>
                </a:solidFill>
              </a:rPr>
              <a:t>ошибке (а </a:t>
            </a:r>
            <a:r>
              <a:rPr lang="ru-RU" dirty="0">
                <a:solidFill>
                  <a:schemeClr val="bg1"/>
                </a:solidFill>
              </a:rPr>
              <a:t>может </a:t>
            </a:r>
            <a:r>
              <a:rPr lang="ru-RU" dirty="0" smtClean="0">
                <a:solidFill>
                  <a:schemeClr val="bg1"/>
                </a:solidFill>
              </a:rPr>
              <a:t>специально?) </a:t>
            </a:r>
            <a:r>
              <a:rPr lang="ru-RU" dirty="0">
                <a:solidFill>
                  <a:schemeClr val="bg1"/>
                </a:solidFill>
              </a:rPr>
              <a:t>философы отправили нас на гору Олимп. Что вы о ней знаете? Вспомним богов – соединим паззлы. В</a:t>
            </a:r>
            <a:r>
              <a:rPr lang="ru-RU" dirty="0" smtClean="0">
                <a:solidFill>
                  <a:schemeClr val="bg1"/>
                </a:solidFill>
              </a:rPr>
              <a:t>друг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</a:rPr>
              <a:t>кого-то </a:t>
            </a:r>
            <a:r>
              <a:rPr lang="ru-RU" dirty="0">
                <a:solidFill>
                  <a:schemeClr val="bg1"/>
                </a:solidFill>
              </a:rPr>
              <a:t>перепутаем, потревожим не того бога, разозлим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27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643144"/>
            <a:ext cx="5657088" cy="6850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Так, нам понадобится бог/богиня мудрости. Он/она точно все расскажет!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55" y="1614500"/>
            <a:ext cx="7223852" cy="49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1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7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4040" y="54015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Афина давно не спускалась к людям и хотела узнать, что сейчас происходит в ее любимой стране. В помощь вам – </a:t>
            </a:r>
            <a:r>
              <a:rPr lang="ru-RU" dirty="0" smtClean="0"/>
              <a:t>иллюстрации. Ваша задача: вспомнить </a:t>
            </a:r>
            <a:r>
              <a:rPr lang="ru-RU" dirty="0"/>
              <a:t>к какой теме относится рисунок, а также </a:t>
            </a:r>
            <a:r>
              <a:rPr lang="ru-RU" dirty="0" smtClean="0"/>
              <a:t>составить на </a:t>
            </a:r>
            <a:r>
              <a:rPr lang="ru-RU" dirty="0"/>
              <a:t>основе него небольшой рассказ – 3-4 предложения. </a:t>
            </a:r>
          </a:p>
        </p:txBody>
      </p:sp>
    </p:spTree>
    <p:extLst>
      <p:ext uri="{BB962C8B-B14F-4D97-AF65-F5344CB8AC3E}">
        <p14:creationId xmlns:p14="http://schemas.microsoft.com/office/powerpoint/2010/main" val="130912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7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4040" y="5401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Афина </a:t>
            </a:r>
            <a:r>
              <a:rPr lang="ru-RU" dirty="0" smtClean="0"/>
              <a:t>выслушала новости, но вот о судьбе чуда света не знает. Зато показала путь в Дельфы, к оракулу!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6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89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176" y="3419459"/>
            <a:ext cx="5989320" cy="22929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/>
              <a:t>Греки построили храм языческому богу Зевсу в 465 г. до н.э., а вот статуя Зевса, которая считается одним из 7 чудес света, появилась там только через 30 </a:t>
            </a:r>
            <a:r>
              <a:rPr lang="ru-RU" sz="1100" dirty="0" smtClean="0"/>
              <a:t>лет. Автором </a:t>
            </a:r>
            <a:r>
              <a:rPr lang="ru-RU" sz="1100" dirty="0"/>
              <a:t>идеи и главным строителем грандиозного сооружения является известный архитектор из Афин по имени Фидий. </a:t>
            </a:r>
            <a:r>
              <a:rPr lang="ru-RU" sz="1100" dirty="0" smtClean="0"/>
              <a:t> Сама </a:t>
            </a:r>
            <a:r>
              <a:rPr lang="ru-RU" sz="1100" dirty="0"/>
              <a:t>статуя Зевса была сделана из золота и слоновой кости и достигла в высоту 17 метров (как пятиэтажный дом). Он восседал на троне. В одной руке держал скипетр, в другой статую богини победы </a:t>
            </a:r>
            <a:r>
              <a:rPr lang="ru-RU" sz="1100" dirty="0" smtClean="0"/>
              <a:t>Ники. По </a:t>
            </a:r>
            <a:r>
              <a:rPr lang="ru-RU" sz="1100" dirty="0"/>
              <a:t>завершению скульптуры Фидий спросил у Зевса, угодна ли ему его работа. В ответ, в пол храма ударила молния</a:t>
            </a:r>
            <a:r>
              <a:rPr lang="ru-RU" sz="1100" dirty="0" smtClean="0"/>
              <a:t>.</a:t>
            </a:r>
          </a:p>
          <a:p>
            <a:endParaRPr lang="ru-RU" sz="1100" dirty="0" smtClean="0"/>
          </a:p>
          <a:p>
            <a:r>
              <a:rPr lang="ru-RU" sz="1100" dirty="0" smtClean="0"/>
              <a:t>Простояла </a:t>
            </a:r>
            <a:r>
              <a:rPr lang="ru-RU" sz="1100" dirty="0"/>
              <a:t>статуя Зевса в Олимпии около 800 лет. Во 2 веке до н.э. статуя пострадала от землетрясения.  В 4 веке нашей эры языческий храм Зевсу был разрушен из-за принятия христианства. Статуя Зевса в целях сохранения культурного наследия увезли в Константинополь, где она сгорела во время пожара в 476 году до н.э. К сожалению, статуя не смогла сохраниться.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5701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atuya-Zevsa-v-Olimpii-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8" y="0"/>
            <a:ext cx="1040663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0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6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4384" y="5980176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Это было незабываемое путешествие! Возвращаемся домой!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132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67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5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53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qil.ru/wp-content/uploads/2020/09/visyachik-sa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Обратите внимание на изображения. Какие из них относятся к Древней Греции?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92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dzeninfra.ru/get-zen_doc/5335957/pub_6351532ef04b966ca753e573_635153e6517aba10f931519a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15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01.fotocdn.net/s122/68ad45353afe78c0/public_pin_l/2782576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n9-64.userapi.com/6zlF_LpXdPSVwB0Azs1ckJW1E0HbCt7IMY0GcA/4nqiVxmtu2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9.userapi.com/impg/CUbB_nI1snXdKq1Kz-NbgoKDZbH3kIN59uZkdA/S5uXDrNtUt4.jpg?size=1280x929&amp;quality=95&amp;sign=bd3108a86164057c593a7302ad642656&amp;c_uniq_tag=-p8yASrVgjUykwiKkOJwcBhfhRAbqfkZPyrkwtUvcs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0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608" y="557784"/>
            <a:ext cx="448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Обратите внимание на изображения. Какие из них относятся к Древней Греции? 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520</Words>
  <Application>Microsoft Office PowerPoint</Application>
  <PresentationFormat>Широкоэкранный</PresentationFormat>
  <Paragraphs>20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7</cp:revision>
  <dcterms:created xsi:type="dcterms:W3CDTF">2023-03-20T16:21:42Z</dcterms:created>
  <dcterms:modified xsi:type="dcterms:W3CDTF">2024-03-03T18:13:52Z</dcterms:modified>
</cp:coreProperties>
</file>